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B7A4"/>
    <a:srgbClr val="242223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52" autoAdjust="0"/>
    <p:restoredTop sz="94660"/>
  </p:normalViewPr>
  <p:slideViewPr>
    <p:cSldViewPr snapToGrid="0">
      <p:cViewPr varScale="1">
        <p:scale>
          <a:sx n="86" d="100"/>
          <a:sy n="86" d="100"/>
        </p:scale>
        <p:origin x="50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DBDD2-C17E-402F-ADA3-E11A9BAB8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E6C9E2-17E7-4057-AD40-463652C3A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50A7D-01EF-40BA-A45E-041FE5DE9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609A6-A111-414B-843E-6FB6A2800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D278A-7749-4A2B-BE9F-96EE52273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598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28E1E-DA8B-42D2-95E7-80C435D7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48C3D5-A947-4B6C-9D29-A19FAE20D3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FA41A-CCC7-4093-A5D3-1523B58B0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6BFBD-EF00-422E-A93E-09AB2F714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F047A-DB61-45FC-AF69-9CA7CAEE3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69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35FCCA-4756-431F-B02F-38B798393B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236158-1C1D-49FB-8B43-31AFD21E0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AAFBF-1773-4C95-93CF-99BE6FEB3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4D179-8D80-4984-9B26-332E294C0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EE856-50D9-4816-AF3C-EA8559A07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68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26965F3-3608-4E93-8EB9-D3FDC39189B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2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sky, outdoor, tower&#10;&#10;Description automatically generated">
            <a:extLst>
              <a:ext uri="{FF2B5EF4-FFF2-40B4-BE49-F238E27FC236}">
                <a16:creationId xmlns:a16="http://schemas.microsoft.com/office/drawing/2014/main" id="{0D603E8F-76A2-4D5A-A97A-7A67F53F4D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3" t="18732" r="29840" b="417"/>
          <a:stretch>
            <a:fillRect/>
          </a:stretch>
        </p:blipFill>
        <p:spPr>
          <a:xfrm>
            <a:off x="9922637" y="-12276"/>
            <a:ext cx="2269364" cy="6149146"/>
          </a:xfrm>
          <a:custGeom>
            <a:avLst/>
            <a:gdLst>
              <a:gd name="connsiteX0" fmla="*/ 0 w 2269364"/>
              <a:gd name="connsiteY0" fmla="*/ 0 h 6149146"/>
              <a:gd name="connsiteX1" fmla="*/ 2269364 w 2269364"/>
              <a:gd name="connsiteY1" fmla="*/ 0 h 6149146"/>
              <a:gd name="connsiteX2" fmla="*/ 2269364 w 2269364"/>
              <a:gd name="connsiteY2" fmla="*/ 5295918 h 6149146"/>
              <a:gd name="connsiteX3" fmla="*/ 2269363 w 2269364"/>
              <a:gd name="connsiteY3" fmla="*/ 3899219 h 6149146"/>
              <a:gd name="connsiteX4" fmla="*/ 0 w 2269364"/>
              <a:gd name="connsiteY4" fmla="*/ 6149146 h 6149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9364" h="6149146">
                <a:moveTo>
                  <a:pt x="0" y="0"/>
                </a:moveTo>
                <a:lnTo>
                  <a:pt x="2269364" y="0"/>
                </a:lnTo>
                <a:lnTo>
                  <a:pt x="2269364" y="5295918"/>
                </a:lnTo>
                <a:lnTo>
                  <a:pt x="2269363" y="3899219"/>
                </a:lnTo>
                <a:lnTo>
                  <a:pt x="0" y="6149146"/>
                </a:lnTo>
                <a:close/>
              </a:path>
            </a:pathLst>
          </a:cu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99BB214-3F22-44E1-AED0-03AF20B647FC}"/>
              </a:ext>
            </a:extLst>
          </p:cNvPr>
          <p:cNvSpPr/>
          <p:nvPr userDrawn="1"/>
        </p:nvSpPr>
        <p:spPr>
          <a:xfrm rot="10800000">
            <a:off x="9922637" y="-12276"/>
            <a:ext cx="2269364" cy="6619898"/>
          </a:xfrm>
          <a:custGeom>
            <a:avLst/>
            <a:gdLst>
              <a:gd name="connsiteX0" fmla="*/ 2269364 w 2269364"/>
              <a:gd name="connsiteY0" fmla="*/ 39909 h 6619898"/>
              <a:gd name="connsiteX1" fmla="*/ 2200958 w 2269364"/>
              <a:gd name="connsiteY1" fmla="*/ 39909 h 6619898"/>
              <a:gd name="connsiteX2" fmla="*/ 2269364 w 2269364"/>
              <a:gd name="connsiteY2" fmla="*/ 0 h 6619898"/>
              <a:gd name="connsiteX3" fmla="*/ 2269364 w 2269364"/>
              <a:gd name="connsiteY3" fmla="*/ 6619898 h 6619898"/>
              <a:gd name="connsiteX4" fmla="*/ 0 w 2269364"/>
              <a:gd name="connsiteY4" fmla="*/ 6619898 h 6619898"/>
              <a:gd name="connsiteX5" fmla="*/ 0 w 2269364"/>
              <a:gd name="connsiteY5" fmla="*/ 1323980 h 6619898"/>
              <a:gd name="connsiteX6" fmla="*/ 0 w 2269364"/>
              <a:gd name="connsiteY6" fmla="*/ 1323980 h 6619898"/>
              <a:gd name="connsiteX7" fmla="*/ 1 w 2269364"/>
              <a:gd name="connsiteY7" fmla="*/ 2720679 h 6619898"/>
              <a:gd name="connsiteX8" fmla="*/ 2269364 w 2269364"/>
              <a:gd name="connsiteY8" fmla="*/ 470752 h 6619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69364" h="6619898">
                <a:moveTo>
                  <a:pt x="2269364" y="39909"/>
                </a:moveTo>
                <a:lnTo>
                  <a:pt x="2200958" y="39909"/>
                </a:lnTo>
                <a:lnTo>
                  <a:pt x="2269364" y="0"/>
                </a:lnTo>
                <a:close/>
                <a:moveTo>
                  <a:pt x="2269364" y="6619898"/>
                </a:moveTo>
                <a:lnTo>
                  <a:pt x="0" y="6619898"/>
                </a:lnTo>
                <a:lnTo>
                  <a:pt x="0" y="1323980"/>
                </a:lnTo>
                <a:lnTo>
                  <a:pt x="0" y="1323980"/>
                </a:lnTo>
                <a:lnTo>
                  <a:pt x="1" y="2720679"/>
                </a:lnTo>
                <a:lnTo>
                  <a:pt x="2269364" y="470752"/>
                </a:lnTo>
                <a:close/>
              </a:path>
            </a:pathLst>
          </a:custGeom>
          <a:solidFill>
            <a:srgbClr val="43B7A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Picture 10" descr="A picture containing calendar&#10;&#10;Description automatically generated">
            <a:extLst>
              <a:ext uri="{FF2B5EF4-FFF2-40B4-BE49-F238E27FC236}">
                <a16:creationId xmlns:a16="http://schemas.microsoft.com/office/drawing/2014/main" id="{FDD5ADA8-DD08-42F0-BA92-4090B7D9888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09" t="1806" r="12535" b="4272"/>
          <a:stretch>
            <a:fillRect/>
          </a:stretch>
        </p:blipFill>
        <p:spPr>
          <a:xfrm>
            <a:off x="9488073" y="4177230"/>
            <a:ext cx="2703928" cy="2680770"/>
          </a:xfrm>
          <a:custGeom>
            <a:avLst/>
            <a:gdLst>
              <a:gd name="connsiteX0" fmla="*/ 2703927 w 2703928"/>
              <a:gd name="connsiteY0" fmla="*/ 0 h 2680770"/>
              <a:gd name="connsiteX1" fmla="*/ 2703928 w 2703928"/>
              <a:gd name="connsiteY1" fmla="*/ 1426098 h 2680770"/>
              <a:gd name="connsiteX2" fmla="*/ 1438417 w 2703928"/>
              <a:gd name="connsiteY2" fmla="*/ 2680770 h 2680770"/>
              <a:gd name="connsiteX3" fmla="*/ 0 w 2703928"/>
              <a:gd name="connsiteY3" fmla="*/ 2680770 h 268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3928" h="2680770">
                <a:moveTo>
                  <a:pt x="2703927" y="0"/>
                </a:moveTo>
                <a:lnTo>
                  <a:pt x="2703928" y="1426098"/>
                </a:lnTo>
                <a:lnTo>
                  <a:pt x="1438417" y="2680770"/>
                </a:lnTo>
                <a:lnTo>
                  <a:pt x="0" y="2680770"/>
                </a:ln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3615B74-B3F5-4B77-8F54-FA3465FB14A0}"/>
              </a:ext>
            </a:extLst>
          </p:cNvPr>
          <p:cNvSpPr/>
          <p:nvPr userDrawn="1"/>
        </p:nvSpPr>
        <p:spPr>
          <a:xfrm rot="1806793">
            <a:off x="127516" y="-390550"/>
            <a:ext cx="4531369" cy="4194548"/>
          </a:xfrm>
          <a:custGeom>
            <a:avLst/>
            <a:gdLst/>
            <a:ahLst/>
            <a:cxnLst/>
            <a:rect l="l" t="t" r="r" b="b"/>
            <a:pathLst>
              <a:path w="4531369" h="4194548">
                <a:moveTo>
                  <a:pt x="2016561" y="1423453"/>
                </a:moveTo>
                <a:lnTo>
                  <a:pt x="2080029" y="1532883"/>
                </a:lnTo>
                <a:lnTo>
                  <a:pt x="2101347" y="1520519"/>
                </a:lnTo>
                <a:cubicBezTo>
                  <a:pt x="2125466" y="1506530"/>
                  <a:pt x="2139885" y="1491449"/>
                  <a:pt x="2144604" y="1475275"/>
                </a:cubicBezTo>
                <a:cubicBezTo>
                  <a:pt x="2149687" y="1457743"/>
                  <a:pt x="2147700" y="1441169"/>
                  <a:pt x="2138643" y="1425552"/>
                </a:cubicBezTo>
                <a:cubicBezTo>
                  <a:pt x="2129585" y="1409935"/>
                  <a:pt x="2116248" y="1400088"/>
                  <a:pt x="2098631" y="1396008"/>
                </a:cubicBezTo>
                <a:cubicBezTo>
                  <a:pt x="2082030" y="1392199"/>
                  <a:pt x="2061780" y="1397226"/>
                  <a:pt x="2037879" y="1411089"/>
                </a:cubicBezTo>
                <a:close/>
                <a:moveTo>
                  <a:pt x="1604588" y="1662392"/>
                </a:moveTo>
                <a:lnTo>
                  <a:pt x="1668056" y="1771822"/>
                </a:lnTo>
                <a:lnTo>
                  <a:pt x="1689374" y="1759458"/>
                </a:lnTo>
                <a:cubicBezTo>
                  <a:pt x="1713493" y="1745470"/>
                  <a:pt x="1727912" y="1730388"/>
                  <a:pt x="1732631" y="1714214"/>
                </a:cubicBezTo>
                <a:cubicBezTo>
                  <a:pt x="1737714" y="1696682"/>
                  <a:pt x="1735727" y="1680108"/>
                  <a:pt x="1726669" y="1664492"/>
                </a:cubicBezTo>
                <a:cubicBezTo>
                  <a:pt x="1717612" y="1648875"/>
                  <a:pt x="1704275" y="1639027"/>
                  <a:pt x="1686657" y="1634948"/>
                </a:cubicBezTo>
                <a:cubicBezTo>
                  <a:pt x="1670057" y="1631139"/>
                  <a:pt x="1649807" y="1636166"/>
                  <a:pt x="1625905" y="1650028"/>
                </a:cubicBezTo>
                <a:close/>
                <a:moveTo>
                  <a:pt x="1376514" y="1750306"/>
                </a:moveTo>
                <a:lnTo>
                  <a:pt x="1492278" y="1949903"/>
                </a:lnTo>
                <a:cubicBezTo>
                  <a:pt x="1507585" y="1976295"/>
                  <a:pt x="1518506" y="2000069"/>
                  <a:pt x="1525042" y="2021226"/>
                </a:cubicBezTo>
                <a:cubicBezTo>
                  <a:pt x="1535190" y="2054051"/>
                  <a:pt x="1534619" y="2089652"/>
                  <a:pt x="1523329" y="2128029"/>
                </a:cubicBezTo>
                <a:cubicBezTo>
                  <a:pt x="1507248" y="2182375"/>
                  <a:pt x="1469383" y="2226846"/>
                  <a:pt x="1409733" y="2261443"/>
                </a:cubicBezTo>
                <a:cubicBezTo>
                  <a:pt x="1349010" y="2296661"/>
                  <a:pt x="1291634" y="2306999"/>
                  <a:pt x="1237606" y="2292455"/>
                </a:cubicBezTo>
                <a:lnTo>
                  <a:pt x="1230693" y="2289501"/>
                </a:lnTo>
                <a:lnTo>
                  <a:pt x="1266533" y="2156977"/>
                </a:lnTo>
                <a:lnTo>
                  <a:pt x="1273727" y="2163585"/>
                </a:lnTo>
                <a:cubicBezTo>
                  <a:pt x="1286569" y="2170030"/>
                  <a:pt x="1300976" y="2172560"/>
                  <a:pt x="1316946" y="2171174"/>
                </a:cubicBezTo>
                <a:cubicBezTo>
                  <a:pt x="1330106" y="2170132"/>
                  <a:pt x="1342908" y="2166002"/>
                  <a:pt x="1355353" y="2158784"/>
                </a:cubicBezTo>
                <a:cubicBezTo>
                  <a:pt x="1383247" y="2142606"/>
                  <a:pt x="1398618" y="2120655"/>
                  <a:pt x="1401464" y="2092933"/>
                </a:cubicBezTo>
                <a:cubicBezTo>
                  <a:pt x="1403648" y="2072472"/>
                  <a:pt x="1392805" y="2041663"/>
                  <a:pt x="1368934" y="2000506"/>
                </a:cubicBezTo>
                <a:lnTo>
                  <a:pt x="1327957" y="1929854"/>
                </a:lnTo>
                <a:close/>
                <a:moveTo>
                  <a:pt x="3705781" y="327593"/>
                </a:moveTo>
                <a:lnTo>
                  <a:pt x="3955862" y="182549"/>
                </a:lnTo>
                <a:lnTo>
                  <a:pt x="4011117" y="277817"/>
                </a:lnTo>
                <a:lnTo>
                  <a:pt x="3875294" y="356593"/>
                </a:lnTo>
                <a:lnTo>
                  <a:pt x="3918788" y="431585"/>
                </a:lnTo>
                <a:lnTo>
                  <a:pt x="4047208" y="357103"/>
                </a:lnTo>
                <a:lnTo>
                  <a:pt x="4102463" y="452372"/>
                </a:lnTo>
                <a:lnTo>
                  <a:pt x="3974043" y="526854"/>
                </a:lnTo>
                <a:lnTo>
                  <a:pt x="4019591" y="605386"/>
                </a:lnTo>
                <a:lnTo>
                  <a:pt x="4155414" y="526611"/>
                </a:lnTo>
                <a:lnTo>
                  <a:pt x="4210668" y="621879"/>
                </a:lnTo>
                <a:lnTo>
                  <a:pt x="3960587" y="766923"/>
                </a:lnTo>
                <a:close/>
                <a:moveTo>
                  <a:pt x="3499794" y="447062"/>
                </a:moveTo>
                <a:lnTo>
                  <a:pt x="3614052" y="380794"/>
                </a:lnTo>
                <a:lnTo>
                  <a:pt x="3868859" y="820125"/>
                </a:lnTo>
                <a:lnTo>
                  <a:pt x="3754601" y="886393"/>
                </a:lnTo>
                <a:close/>
                <a:moveTo>
                  <a:pt x="2585214" y="977508"/>
                </a:moveTo>
                <a:lnTo>
                  <a:pt x="2699472" y="911240"/>
                </a:lnTo>
                <a:lnTo>
                  <a:pt x="3065513" y="1058091"/>
                </a:lnTo>
                <a:lnTo>
                  <a:pt x="2909643" y="789343"/>
                </a:lnTo>
                <a:lnTo>
                  <a:pt x="3023901" y="723075"/>
                </a:lnTo>
                <a:lnTo>
                  <a:pt x="3278707" y="1162406"/>
                </a:lnTo>
                <a:lnTo>
                  <a:pt x="3164449" y="1228674"/>
                </a:lnTo>
                <a:lnTo>
                  <a:pt x="2798221" y="1081500"/>
                </a:lnTo>
                <a:lnTo>
                  <a:pt x="2954278" y="1350570"/>
                </a:lnTo>
                <a:lnTo>
                  <a:pt x="2840020" y="1416839"/>
                </a:lnTo>
                <a:close/>
                <a:moveTo>
                  <a:pt x="2263875" y="1163881"/>
                </a:moveTo>
                <a:lnTo>
                  <a:pt x="2513955" y="1018837"/>
                </a:lnTo>
                <a:lnTo>
                  <a:pt x="2569210" y="1114106"/>
                </a:lnTo>
                <a:lnTo>
                  <a:pt x="2433388" y="1192881"/>
                </a:lnTo>
                <a:lnTo>
                  <a:pt x="2476882" y="1267873"/>
                </a:lnTo>
                <a:lnTo>
                  <a:pt x="2605302" y="1193391"/>
                </a:lnTo>
                <a:lnTo>
                  <a:pt x="2660557" y="1288660"/>
                </a:lnTo>
                <a:lnTo>
                  <a:pt x="2532137" y="1363142"/>
                </a:lnTo>
                <a:lnTo>
                  <a:pt x="2577685" y="1441674"/>
                </a:lnTo>
                <a:lnTo>
                  <a:pt x="2713507" y="1362899"/>
                </a:lnTo>
                <a:lnTo>
                  <a:pt x="2768762" y="1458168"/>
                </a:lnTo>
                <a:lnTo>
                  <a:pt x="2518681" y="1603212"/>
                </a:lnTo>
                <a:close/>
                <a:moveTo>
                  <a:pt x="1851901" y="1402820"/>
                </a:moveTo>
                <a:lnTo>
                  <a:pt x="2029565" y="1299778"/>
                </a:lnTo>
                <a:cubicBezTo>
                  <a:pt x="2081491" y="1269661"/>
                  <a:pt x="2128921" y="1262942"/>
                  <a:pt x="2171856" y="1279618"/>
                </a:cubicBezTo>
                <a:cubicBezTo>
                  <a:pt x="2206586" y="1293025"/>
                  <a:pt x="2233782" y="1316679"/>
                  <a:pt x="2253445" y="1350581"/>
                </a:cubicBezTo>
                <a:cubicBezTo>
                  <a:pt x="2275970" y="1389418"/>
                  <a:pt x="2282366" y="1427144"/>
                  <a:pt x="2272633" y="1463757"/>
                </a:cubicBezTo>
                <a:cubicBezTo>
                  <a:pt x="2266414" y="1487149"/>
                  <a:pt x="2252004" y="1509271"/>
                  <a:pt x="2229401" y="1530123"/>
                </a:cubicBezTo>
                <a:lnTo>
                  <a:pt x="2472012" y="1630279"/>
                </a:lnTo>
                <a:lnTo>
                  <a:pt x="2330075" y="1712601"/>
                </a:lnTo>
                <a:lnTo>
                  <a:pt x="2123150" y="1607231"/>
                </a:lnTo>
                <a:lnTo>
                  <a:pt x="2220966" y="1775883"/>
                </a:lnTo>
                <a:lnTo>
                  <a:pt x="2106708" y="1842151"/>
                </a:lnTo>
                <a:close/>
                <a:moveTo>
                  <a:pt x="1439928" y="1641760"/>
                </a:moveTo>
                <a:lnTo>
                  <a:pt x="1617592" y="1538717"/>
                </a:lnTo>
                <a:cubicBezTo>
                  <a:pt x="1669517" y="1508601"/>
                  <a:pt x="1716948" y="1501881"/>
                  <a:pt x="1759883" y="1518558"/>
                </a:cubicBezTo>
                <a:cubicBezTo>
                  <a:pt x="1794612" y="1531964"/>
                  <a:pt x="1821809" y="1555618"/>
                  <a:pt x="1841472" y="1589520"/>
                </a:cubicBezTo>
                <a:cubicBezTo>
                  <a:pt x="1863997" y="1628357"/>
                  <a:pt x="1870393" y="1666083"/>
                  <a:pt x="1860659" y="1702697"/>
                </a:cubicBezTo>
                <a:cubicBezTo>
                  <a:pt x="1854441" y="1726089"/>
                  <a:pt x="1840030" y="1748211"/>
                  <a:pt x="1817428" y="1769062"/>
                </a:cubicBezTo>
                <a:lnTo>
                  <a:pt x="2060039" y="1869219"/>
                </a:lnTo>
                <a:lnTo>
                  <a:pt x="1918101" y="1951541"/>
                </a:lnTo>
                <a:lnTo>
                  <a:pt x="1711177" y="1846171"/>
                </a:lnTo>
                <a:lnTo>
                  <a:pt x="1808993" y="2014822"/>
                </a:lnTo>
                <a:lnTo>
                  <a:pt x="1694735" y="2081091"/>
                </a:lnTo>
                <a:close/>
                <a:moveTo>
                  <a:pt x="3320837" y="538382"/>
                </a:moveTo>
                <a:cubicBezTo>
                  <a:pt x="3351306" y="520710"/>
                  <a:pt x="3389823" y="508263"/>
                  <a:pt x="3436389" y="501042"/>
                </a:cubicBezTo>
                <a:lnTo>
                  <a:pt x="3515724" y="637830"/>
                </a:lnTo>
                <a:cubicBezTo>
                  <a:pt x="3497337" y="630886"/>
                  <a:pt x="3480614" y="627305"/>
                  <a:pt x="3465554" y="627087"/>
                </a:cubicBezTo>
                <a:cubicBezTo>
                  <a:pt x="3438000" y="626616"/>
                  <a:pt x="3412512" y="633173"/>
                  <a:pt x="3389090" y="646757"/>
                </a:cubicBezTo>
                <a:cubicBezTo>
                  <a:pt x="3359436" y="663957"/>
                  <a:pt x="3338828" y="687841"/>
                  <a:pt x="3327264" y="718410"/>
                </a:cubicBezTo>
                <a:cubicBezTo>
                  <a:pt x="3312647" y="757077"/>
                  <a:pt x="3316756" y="796098"/>
                  <a:pt x="3339592" y="835471"/>
                </a:cubicBezTo>
                <a:cubicBezTo>
                  <a:pt x="3362304" y="874630"/>
                  <a:pt x="3394070" y="897466"/>
                  <a:pt x="3434892" y="903979"/>
                </a:cubicBezTo>
                <a:cubicBezTo>
                  <a:pt x="3467168" y="909122"/>
                  <a:pt x="3498133" y="903094"/>
                  <a:pt x="3527787" y="885895"/>
                </a:cubicBezTo>
                <a:cubicBezTo>
                  <a:pt x="3551209" y="872311"/>
                  <a:pt x="3569557" y="853443"/>
                  <a:pt x="3582831" y="829292"/>
                </a:cubicBezTo>
                <a:cubicBezTo>
                  <a:pt x="3590032" y="816455"/>
                  <a:pt x="3595228" y="800161"/>
                  <a:pt x="3598420" y="780411"/>
                </a:cubicBezTo>
                <a:lnTo>
                  <a:pt x="3677755" y="917199"/>
                </a:lnTo>
                <a:cubicBezTo>
                  <a:pt x="3649007" y="953658"/>
                  <a:pt x="3618755" y="981097"/>
                  <a:pt x="3586998" y="999515"/>
                </a:cubicBezTo>
                <a:cubicBezTo>
                  <a:pt x="3531640" y="1031622"/>
                  <a:pt x="3471807" y="1042668"/>
                  <a:pt x="3407501" y="1032651"/>
                </a:cubicBezTo>
                <a:cubicBezTo>
                  <a:pt x="3325455" y="1019733"/>
                  <a:pt x="3263337" y="976905"/>
                  <a:pt x="3221150" y="904166"/>
                </a:cubicBezTo>
                <a:cubicBezTo>
                  <a:pt x="3178837" y="831213"/>
                  <a:pt x="3172446" y="755920"/>
                  <a:pt x="3201976" y="678290"/>
                </a:cubicBezTo>
                <a:cubicBezTo>
                  <a:pt x="3225214" y="617499"/>
                  <a:pt x="3264834" y="570863"/>
                  <a:pt x="3320837" y="538382"/>
                </a:cubicBezTo>
                <a:close/>
                <a:moveTo>
                  <a:pt x="783082" y="2010249"/>
                </a:moveTo>
                <a:cubicBezTo>
                  <a:pt x="727079" y="2042730"/>
                  <a:pt x="687459" y="2089366"/>
                  <a:pt x="664221" y="2150157"/>
                </a:cubicBezTo>
                <a:cubicBezTo>
                  <a:pt x="634691" y="2227788"/>
                  <a:pt x="641082" y="2303080"/>
                  <a:pt x="683394" y="2376033"/>
                </a:cubicBezTo>
                <a:cubicBezTo>
                  <a:pt x="725582" y="2448773"/>
                  <a:pt x="787699" y="2491601"/>
                  <a:pt x="869746" y="2504519"/>
                </a:cubicBezTo>
                <a:cubicBezTo>
                  <a:pt x="934052" y="2514535"/>
                  <a:pt x="993884" y="2503490"/>
                  <a:pt x="1049243" y="2471382"/>
                </a:cubicBezTo>
                <a:cubicBezTo>
                  <a:pt x="1081000" y="2452964"/>
                  <a:pt x="1111252" y="2425526"/>
                  <a:pt x="1140000" y="2389066"/>
                </a:cubicBezTo>
                <a:lnTo>
                  <a:pt x="1060665" y="2252278"/>
                </a:lnTo>
                <a:cubicBezTo>
                  <a:pt x="1057473" y="2272029"/>
                  <a:pt x="1052277" y="2288322"/>
                  <a:pt x="1045076" y="2301160"/>
                </a:cubicBezTo>
                <a:cubicBezTo>
                  <a:pt x="1031801" y="2325311"/>
                  <a:pt x="1013454" y="2344178"/>
                  <a:pt x="990032" y="2357763"/>
                </a:cubicBezTo>
                <a:cubicBezTo>
                  <a:pt x="960378" y="2374962"/>
                  <a:pt x="929413" y="2380989"/>
                  <a:pt x="897137" y="2375846"/>
                </a:cubicBezTo>
                <a:cubicBezTo>
                  <a:pt x="856315" y="2369333"/>
                  <a:pt x="824548" y="2346497"/>
                  <a:pt x="801837" y="2307338"/>
                </a:cubicBezTo>
                <a:cubicBezTo>
                  <a:pt x="779001" y="2267965"/>
                  <a:pt x="774891" y="2228945"/>
                  <a:pt x="789509" y="2190277"/>
                </a:cubicBezTo>
                <a:cubicBezTo>
                  <a:pt x="801072" y="2159708"/>
                  <a:pt x="821681" y="2135824"/>
                  <a:pt x="851335" y="2118625"/>
                </a:cubicBezTo>
                <a:cubicBezTo>
                  <a:pt x="874757" y="2105041"/>
                  <a:pt x="900245" y="2098484"/>
                  <a:pt x="927799" y="2098955"/>
                </a:cubicBezTo>
                <a:cubicBezTo>
                  <a:pt x="942859" y="2099172"/>
                  <a:pt x="959582" y="2102753"/>
                  <a:pt x="977969" y="2109697"/>
                </a:cubicBezTo>
                <a:lnTo>
                  <a:pt x="898634" y="1972909"/>
                </a:lnTo>
                <a:cubicBezTo>
                  <a:pt x="852068" y="1980131"/>
                  <a:pt x="813551" y="1992578"/>
                  <a:pt x="783082" y="2010249"/>
                </a:cubicBezTo>
                <a:close/>
                <a:moveTo>
                  <a:pt x="4168369" y="45103"/>
                </a:moveTo>
                <a:cubicBezTo>
                  <a:pt x="4215789" y="17600"/>
                  <a:pt x="4269150" y="2566"/>
                  <a:pt x="4328453" y="0"/>
                </a:cubicBezTo>
                <a:lnTo>
                  <a:pt x="4334271" y="115339"/>
                </a:lnTo>
                <a:cubicBezTo>
                  <a:pt x="4297992" y="110286"/>
                  <a:pt x="4267160" y="115122"/>
                  <a:pt x="4241773" y="129845"/>
                </a:cubicBezTo>
                <a:cubicBezTo>
                  <a:pt x="4229513" y="136956"/>
                  <a:pt x="4220353" y="146442"/>
                  <a:pt x="4214293" y="158304"/>
                </a:cubicBezTo>
                <a:cubicBezTo>
                  <a:pt x="4207445" y="171774"/>
                  <a:pt x="4207456" y="184432"/>
                  <a:pt x="4214326" y="196277"/>
                </a:cubicBezTo>
                <a:cubicBezTo>
                  <a:pt x="4221070" y="207904"/>
                  <a:pt x="4234077" y="213741"/>
                  <a:pt x="4253347" y="213787"/>
                </a:cubicBezTo>
                <a:cubicBezTo>
                  <a:pt x="4262047" y="213925"/>
                  <a:pt x="4285265" y="209382"/>
                  <a:pt x="4322999" y="200158"/>
                </a:cubicBezTo>
                <a:cubicBezTo>
                  <a:pt x="4370261" y="188536"/>
                  <a:pt x="4408780" y="188589"/>
                  <a:pt x="4438558" y="200315"/>
                </a:cubicBezTo>
                <a:cubicBezTo>
                  <a:pt x="4464104" y="210186"/>
                  <a:pt x="4485287" y="229622"/>
                  <a:pt x="4502107" y="258622"/>
                </a:cubicBezTo>
                <a:cubicBezTo>
                  <a:pt x="4545214" y="332947"/>
                  <a:pt x="4540695" y="400304"/>
                  <a:pt x="4488548" y="460692"/>
                </a:cubicBezTo>
                <a:cubicBezTo>
                  <a:pt x="4470414" y="481833"/>
                  <a:pt x="4448259" y="499994"/>
                  <a:pt x="4422081" y="515177"/>
                </a:cubicBezTo>
                <a:cubicBezTo>
                  <a:pt x="4367152" y="547036"/>
                  <a:pt x="4306546" y="559963"/>
                  <a:pt x="4240266" y="553959"/>
                </a:cubicBezTo>
                <a:lnTo>
                  <a:pt x="4235800" y="433534"/>
                </a:lnTo>
                <a:cubicBezTo>
                  <a:pt x="4288247" y="444694"/>
                  <a:pt x="4330918" y="440735"/>
                  <a:pt x="4363814" y="421655"/>
                </a:cubicBezTo>
                <a:cubicBezTo>
                  <a:pt x="4378649" y="413051"/>
                  <a:pt x="4389217" y="402287"/>
                  <a:pt x="4395517" y="389363"/>
                </a:cubicBezTo>
                <a:cubicBezTo>
                  <a:pt x="4403031" y="374579"/>
                  <a:pt x="4402640" y="360034"/>
                  <a:pt x="4394343" y="345728"/>
                </a:cubicBezTo>
                <a:cubicBezTo>
                  <a:pt x="4386800" y="332723"/>
                  <a:pt x="4373851" y="325751"/>
                  <a:pt x="4355496" y="324810"/>
                </a:cubicBezTo>
                <a:cubicBezTo>
                  <a:pt x="4341836" y="324040"/>
                  <a:pt x="4321344" y="327090"/>
                  <a:pt x="4294019" y="333959"/>
                </a:cubicBezTo>
                <a:cubicBezTo>
                  <a:pt x="4260802" y="342056"/>
                  <a:pt x="4239606" y="346615"/>
                  <a:pt x="4230432" y="347639"/>
                </a:cubicBezTo>
                <a:cubicBezTo>
                  <a:pt x="4215967" y="349443"/>
                  <a:pt x="4202724" y="349391"/>
                  <a:pt x="4190703" y="347482"/>
                </a:cubicBezTo>
                <a:cubicBezTo>
                  <a:pt x="4156088" y="341783"/>
                  <a:pt x="4127469" y="319431"/>
                  <a:pt x="4104847" y="280426"/>
                </a:cubicBezTo>
                <a:cubicBezTo>
                  <a:pt x="4081229" y="239705"/>
                  <a:pt x="4073775" y="198919"/>
                  <a:pt x="4082485" y="158069"/>
                </a:cubicBezTo>
                <a:cubicBezTo>
                  <a:pt x="4092536" y="110137"/>
                  <a:pt x="4121164" y="72481"/>
                  <a:pt x="4168369" y="45103"/>
                </a:cubicBezTo>
                <a:close/>
                <a:moveTo>
                  <a:pt x="1732658" y="433411"/>
                </a:moveTo>
                <a:lnTo>
                  <a:pt x="1376514" y="1750306"/>
                </a:lnTo>
                <a:lnTo>
                  <a:pt x="1345367" y="1696604"/>
                </a:lnTo>
                <a:lnTo>
                  <a:pt x="1231109" y="1762872"/>
                </a:lnTo>
                <a:lnTo>
                  <a:pt x="1327957" y="1929854"/>
                </a:lnTo>
                <a:lnTo>
                  <a:pt x="1266533" y="2156977"/>
                </a:lnTo>
                <a:lnTo>
                  <a:pt x="1239892" y="2132501"/>
                </a:lnTo>
                <a:cubicBezTo>
                  <a:pt x="1233776" y="2123441"/>
                  <a:pt x="1225186" y="2109372"/>
                  <a:pt x="1214122" y="2090295"/>
                </a:cubicBezTo>
                <a:lnTo>
                  <a:pt x="1076297" y="1852661"/>
                </a:lnTo>
                <a:lnTo>
                  <a:pt x="962039" y="1918930"/>
                </a:lnTo>
                <a:lnTo>
                  <a:pt x="1108949" y="2172229"/>
                </a:lnTo>
                <a:cubicBezTo>
                  <a:pt x="1127865" y="2204844"/>
                  <a:pt x="1145284" y="2229437"/>
                  <a:pt x="1161205" y="2246011"/>
                </a:cubicBezTo>
                <a:cubicBezTo>
                  <a:pt x="1172433" y="2257707"/>
                  <a:pt x="1184414" y="2267425"/>
                  <a:pt x="1197147" y="2275166"/>
                </a:cubicBezTo>
                <a:lnTo>
                  <a:pt x="1230693" y="2289501"/>
                </a:lnTo>
                <a:lnTo>
                  <a:pt x="715488" y="4194548"/>
                </a:lnTo>
                <a:lnTo>
                  <a:pt x="0" y="2960923"/>
                </a:lnTo>
                <a:lnTo>
                  <a:pt x="488376" y="1155080"/>
                </a:lnTo>
                <a:close/>
              </a:path>
            </a:pathLst>
          </a:custGeom>
          <a:solidFill>
            <a:srgbClr val="43B7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739C53B-F41E-47CF-9704-EE4EABF0D04C}"/>
              </a:ext>
            </a:extLst>
          </p:cNvPr>
          <p:cNvSpPr/>
          <p:nvPr userDrawn="1"/>
        </p:nvSpPr>
        <p:spPr>
          <a:xfrm rot="1806793">
            <a:off x="10294742" y="3859324"/>
            <a:ext cx="1709512" cy="3675550"/>
          </a:xfrm>
          <a:custGeom>
            <a:avLst/>
            <a:gdLst>
              <a:gd name="connsiteX0" fmla="*/ 994024 w 1709512"/>
              <a:gd name="connsiteY0" fmla="*/ 0 h 3675550"/>
              <a:gd name="connsiteX1" fmla="*/ 1709512 w 1709512"/>
              <a:gd name="connsiteY1" fmla="*/ 1233625 h 3675550"/>
              <a:gd name="connsiteX2" fmla="*/ 1244282 w 1709512"/>
              <a:gd name="connsiteY2" fmla="*/ 2953881 h 3675550"/>
              <a:gd name="connsiteX3" fmla="*/ 0 w 1709512"/>
              <a:gd name="connsiteY3" fmla="*/ 3675550 h 3675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9512" h="3675550">
                <a:moveTo>
                  <a:pt x="994024" y="0"/>
                </a:moveTo>
                <a:lnTo>
                  <a:pt x="1709512" y="1233625"/>
                </a:lnTo>
                <a:lnTo>
                  <a:pt x="1244282" y="2953881"/>
                </a:lnTo>
                <a:lnTo>
                  <a:pt x="0" y="3675550"/>
                </a:lnTo>
                <a:close/>
              </a:path>
            </a:pathLst>
          </a:custGeom>
          <a:solidFill>
            <a:srgbClr val="43B7A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496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89A4A-2C9D-4C08-BCF2-3960F3E5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B3E64-96E5-4CDD-90B8-8CB2FB3E6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4A1A3-EB24-4B63-9818-8BA878DAE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36CC5-E9E4-4FCA-BC28-CA734D602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5FF25-CCF5-409F-81D4-1578D282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67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5F6F6-F072-4B0B-ADD6-FCAA1CDF9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7E7C2-D36C-4CD7-9361-90C4AD98C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4EA5C9-BEAB-461A-96AA-8414ABE5C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B3B4FF-55B0-4F38-9B55-A0953ADAF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7D3B6-5ED0-4D6E-ACA5-839CF764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5A886-617C-43ED-87E8-1B74B7F38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893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F2C28-45CB-42B2-9754-D94B52B57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457CE-87E8-40DE-8C1D-0D626B503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3FDAF-8B3A-4D55-AFA5-6170ED4A2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7538A-DAED-445F-BD8F-84191C07C7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7ED0EA-2E22-4E13-9488-F834023161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DFDFD2-12A2-4D38-BC77-F2E2BF0AD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4D8B8-7BA3-4693-BCDB-B7FB4370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2F5DDC-6AC9-4DFF-86F4-B0AE417BB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382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A1435-1C4B-42CB-B21B-3D055FB4C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A5C06A-19EA-494A-8487-F3A9326D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63B00-BF59-4A22-9DA4-E2C7508E4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63359E-F087-41F7-8B09-A7747411D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60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5F4FD3-65A2-471C-BD76-5B7A29C9C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B0303-521B-4238-A3AF-FA130426D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6BEA6-171E-43DD-AA1E-F475A64F2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094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1A512-3577-4D78-9F10-55EE1B8CE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8D548-7520-4AEF-98E3-E3E8AF0CC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3EFB6A-9AAA-4A43-B2E6-E35FB0982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8D4B04-35F4-43A7-92C3-269989468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9D435-79E4-4FC2-B44D-271A2E167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C03383-A4F5-4B29-888A-09DE861F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69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79461-7E52-4D6E-8F9A-1D9330D00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1D757A-DD8D-44B0-B6D3-182A646034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B8889-33F2-423C-9AB2-C19765874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C41A8B-D25C-47E6-9842-589A283B8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B4B7D-E951-43AE-9FA9-DA2DBE215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507BD-C62F-40FE-B06D-51EB1EEDE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58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0FD17E-38FD-4984-80DF-80D9979D3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4E8248-4840-4002-9AF3-EDA887EBB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CC29E-BB6A-4D0D-978E-AA4752EE91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26553-29C1-4DE9-BC01-A2573A34CE7F}" type="datetimeFigureOut">
              <a:rPr lang="en-US" smtClean="0"/>
              <a:t>10/28/2022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DAB8E-4C9F-4288-A98C-ED468C9119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DE849-FBF0-4666-BA15-E6CDA56D6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8F1D0-388A-41BD-B419-BC46D4AFA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497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o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4434840"/>
            <a:ext cx="4846320" cy="2423160"/>
          </a:xfrm>
          <a:prstGeom prst="rect">
            <a:avLst/>
          </a:prstGeom>
        </p:spPr>
      </p:pic>
      <p:pic>
        <p:nvPicPr>
          <p:cNvPr id="12" name="Picture 11" descr="botto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4434840"/>
            <a:ext cx="4846320" cy="24231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A88139-102B-45A8-82B2-56972F57DEAE}"/>
              </a:ext>
            </a:extLst>
          </p:cNvPr>
          <p:cNvSpPr txBox="1"/>
          <p:nvPr/>
        </p:nvSpPr>
        <p:spPr>
          <a:xfrm>
            <a:off x="934859" y="1488592"/>
            <a:ext cx="42926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Last</a:t>
            </a:r>
            <a:r>
              <a:rPr lang="zh-TW" altLang="en-US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 </a:t>
            </a:r>
            <a:r>
              <a:rPr lang="en-US" altLang="zh-TW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Update:</a:t>
            </a:r>
            <a:r>
              <a:rPr lang="zh-TW" altLang="en-US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 </a:t>
            </a:r>
            <a:r>
              <a:rPr lang="en-US" altLang="zh-TW" sz="2000" dirty="0">
                <a:solidFill>
                  <a:schemeClr val="bg1">
                    <a:lumMod val="75000"/>
                  </a:schemeClr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9 Dec 2021 17:51</a:t>
            </a:r>
            <a:endParaRPr lang="en-US" sz="2000" dirty="0">
              <a:solidFill>
                <a:schemeClr val="bg1">
                  <a:lumMod val="75000"/>
                </a:schemeClr>
              </a:solidFill>
              <a:latin typeface="Candara" panose="020E0502030303020204" pitchFamily="34" charset="0"/>
              <a:cs typeface="Aharoni" panose="02010803020104030203" pitchFamily="2" charset="-79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BE304BB-399E-47A4-9A73-9575EC4E71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808335"/>
              </p:ext>
            </p:extLst>
          </p:nvPr>
        </p:nvGraphicFramePr>
        <p:xfrm>
          <a:off x="625488" y="2413959"/>
          <a:ext cx="4320000" cy="19938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6602">
                  <a:extLst>
                    <a:ext uri="{9D8B030D-6E8A-4147-A177-3AD203B41FA5}">
                      <a16:colId xmlns:a16="http://schemas.microsoft.com/office/drawing/2014/main" val="1885555250"/>
                    </a:ext>
                  </a:extLst>
                </a:gridCol>
                <a:gridCol w="1279223">
                  <a:extLst>
                    <a:ext uri="{9D8B030D-6E8A-4147-A177-3AD203B41FA5}">
                      <a16:colId xmlns:a16="http://schemas.microsoft.com/office/drawing/2014/main" val="4141500221"/>
                    </a:ext>
                  </a:extLst>
                </a:gridCol>
                <a:gridCol w="1027573">
                  <a:extLst>
                    <a:ext uri="{9D8B030D-6E8A-4147-A177-3AD203B41FA5}">
                      <a16:colId xmlns:a16="http://schemas.microsoft.com/office/drawing/2014/main" val="325355069"/>
                    </a:ext>
                  </a:extLst>
                </a:gridCol>
                <a:gridCol w="1006602">
                  <a:extLst>
                    <a:ext uri="{9D8B030D-6E8A-4147-A177-3AD203B41FA5}">
                      <a16:colId xmlns:a16="http://schemas.microsoft.com/office/drawing/2014/main" val="3789163708"/>
                    </a:ext>
                  </a:extLst>
                </a:gridCol>
              </a:tblGrid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Name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Last Price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Change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% Change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501183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USD/ZAR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15.7678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0.0545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+0.35%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377387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USD/THB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33.459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0.115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+0.34%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7543720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USD/PHP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50.393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0.173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+0.34%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6433356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USD/INR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75.55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0.195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+0.26%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1170072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USD/RUB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73.6453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0.1587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+0.22%</a:t>
                      </a:r>
                      <a:endParaRPr lang="en-US" sz="1200" b="0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187702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26F4ADD-38A3-4E67-82CF-D047C5BBD8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945617"/>
              </p:ext>
            </p:extLst>
          </p:nvPr>
        </p:nvGraphicFramePr>
        <p:xfrm>
          <a:off x="5086510" y="2413959"/>
          <a:ext cx="4320000" cy="199384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187149662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68289421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92247582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4286274006"/>
                    </a:ext>
                  </a:extLst>
                </a:gridCol>
              </a:tblGrid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Last Price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Change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B7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9832713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EUR/JPY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128.545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-0.442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8844933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EUR/USD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1.1322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-0.0022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0411748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USD/MYR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4.215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3762709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EUR/GBP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-0.0015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6357390"/>
                  </a:ext>
                </a:extLst>
              </a:tr>
              <a:tr h="33230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USD/JPY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113.57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31213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5E05154-63E7-452D-923B-A90803000BFE}"/>
              </a:ext>
            </a:extLst>
          </p:cNvPr>
          <p:cNvSpPr txBox="1"/>
          <p:nvPr/>
        </p:nvSpPr>
        <p:spPr>
          <a:xfrm>
            <a:off x="625489" y="2038489"/>
            <a:ext cx="43200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T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op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5</a:t>
            </a:r>
            <a:endParaRPr lang="en-US" b="1" dirty="0">
              <a:latin typeface="Kozuka Gothic Pro H" panose="020B0800000000000000" pitchFamily="34" charset="-128"/>
              <a:ea typeface="Kozuka Gothic Pro H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8027F3-92F1-4EB8-9C10-2E054BB0CBB0}"/>
              </a:ext>
            </a:extLst>
          </p:cNvPr>
          <p:cNvSpPr txBox="1"/>
          <p:nvPr/>
        </p:nvSpPr>
        <p:spPr>
          <a:xfrm>
            <a:off x="5086510" y="2038489"/>
            <a:ext cx="43200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Bottom</a:t>
            </a:r>
            <a:r>
              <a:rPr lang="zh-TW" altLang="en-US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5</a:t>
            </a:r>
            <a:endParaRPr lang="en-US" b="1" dirty="0">
              <a:latin typeface="Kozuka Gothic Pro H" panose="020B0800000000000000" pitchFamily="34" charset="-128"/>
              <a:ea typeface="Kozuka Gothic Pro H" panose="020B0800000000000000" pitchFamily="34" charset="-128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8A98892-66BA-467A-BAC6-9B65CD701AF6}"/>
              </a:ext>
            </a:extLst>
          </p:cNvPr>
          <p:cNvSpPr/>
          <p:nvPr/>
        </p:nvSpPr>
        <p:spPr>
          <a:xfrm>
            <a:off x="3649488" y="4564850"/>
            <a:ext cx="1296000" cy="424131"/>
          </a:xfrm>
          <a:prstGeom prst="roundRect">
            <a:avLst/>
          </a:prstGeom>
          <a:solidFill>
            <a:srgbClr val="43B7A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72000" bIns="0" rtlCol="0" anchor="ctr" anchorCtr="0">
            <a:no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USD / ZAR</a:t>
            </a:r>
            <a:endParaRPr lang="en-US" b="1" dirty="0">
              <a:solidFill>
                <a:schemeClr val="tx1"/>
              </a:solidFill>
              <a:latin typeface="Kozuka Gothic Pro H" panose="020B0800000000000000" pitchFamily="34" charset="-128"/>
              <a:ea typeface="Kozuka Gothic Pro H" panose="020B0800000000000000" pitchFamily="34" charset="-12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4E83214-6593-48A1-AFBE-2DDD460DE9D4}"/>
              </a:ext>
            </a:extLst>
          </p:cNvPr>
          <p:cNvSpPr/>
          <p:nvPr/>
        </p:nvSpPr>
        <p:spPr>
          <a:xfrm>
            <a:off x="8111615" y="4564849"/>
            <a:ext cx="1296000" cy="424131"/>
          </a:xfrm>
          <a:prstGeom prst="roundRect">
            <a:avLst/>
          </a:prstGeom>
          <a:solidFill>
            <a:srgbClr val="43B7A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72000" bIns="0" rtlCol="0" anchor="ctr" anchorCtr="0">
            <a:no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Kozuka Gothic Pro H" panose="020B0800000000000000" pitchFamily="34" charset="-128"/>
                <a:ea typeface="Kozuka Gothic Pro H" panose="020B0800000000000000" pitchFamily="34" charset="-128"/>
                <a:cs typeface="Aharoni" panose="02010803020104030203" pitchFamily="2" charset="-79"/>
              </a:rPr>
              <a:t>EUR / JPY</a:t>
            </a:r>
            <a:endParaRPr lang="en-US" b="1" dirty="0">
              <a:solidFill>
                <a:schemeClr val="tx1"/>
              </a:solidFill>
              <a:latin typeface="Kozuka Gothic Pro H" panose="020B0800000000000000" pitchFamily="34" charset="-128"/>
              <a:ea typeface="Kozuka Gothic Pro H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874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4FB3E-DA28-86D5-9C6C-BAB0404682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 love Hunter Bevis solve my </a:t>
            </a:r>
            <a:r>
              <a:rPr lang="en-US"/>
              <a:t>problem today!!!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81327A-09A2-277F-4C0F-7D71CF09D0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0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123</Words>
  <Application>Microsoft Office PowerPoint</Application>
  <PresentationFormat>Widescreen</PresentationFormat>
  <Paragraphs>54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Kozuka Gothic Pro H</vt:lpstr>
      <vt:lpstr>Arial</vt:lpstr>
      <vt:lpstr>Calibri</vt:lpstr>
      <vt:lpstr>Calibri Light</vt:lpstr>
      <vt:lpstr>Candara</vt:lpstr>
      <vt:lpstr>Office Theme</vt:lpstr>
      <vt:lpstr>PowerPoint Presentation</vt:lpstr>
      <vt:lpstr>I love Hunter Bevis solve my problem today!!!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Wong Ho Yeung</dc:creator>
  <cp:lastModifiedBy>Steven Wang</cp:lastModifiedBy>
  <cp:revision>8</cp:revision>
  <dcterms:created xsi:type="dcterms:W3CDTF">2021-12-08T10:26:58Z</dcterms:created>
  <dcterms:modified xsi:type="dcterms:W3CDTF">2022-10-28T04:44:35Z</dcterms:modified>
</cp:coreProperties>
</file>

<file path=docProps/thumbnail.jpeg>
</file>